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F90D5-619D-4F2F-A6D1-11FFAA2D9E3B}" v="13" dt="2021-09-03T08:14:35.21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20-9-2021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4 opstart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Feedback </a:t>
            </a:r>
            <a:r>
              <a:rPr lang="nl-NL" sz="1200" b="1" dirty="0" err="1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endParaRPr lang="nl-NL" sz="1200" b="1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2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YSYL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485289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</a:t>
                      </a:r>
                      <a:endParaRPr lang="nl-NL" sz="1200" b="1" strike="sngStrike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strike="sngStrike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strike="sngStrike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strike="sngStrike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strike="sngStrike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strike="sngStrike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strike="sngStrike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strike="sngStrike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strike="sngStrike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610725" cy="132556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Opbouw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429FBF4-CC7E-4763-94FB-BE8054F674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10.15 start feedback </a:t>
            </a:r>
            <a:r>
              <a:rPr lang="nl-NL" sz="24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de eerste 5 groepen</a:t>
            </a: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11.15 start feedback </a:t>
            </a:r>
            <a:r>
              <a:rPr lang="nl-NL" sz="2400" dirty="0" err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van de andere 8 groepen</a:t>
            </a:r>
          </a:p>
          <a:p>
            <a:r>
              <a:rPr lang="nl-NL" sz="2400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12.45 doorwerken in je projectgroep begeleid door Val en Mac</a:t>
            </a:r>
          </a:p>
        </p:txBody>
      </p:sp>
    </p:spTree>
    <p:extLst>
      <p:ext uri="{BB962C8B-B14F-4D97-AF65-F5344CB8AC3E}">
        <p14:creationId xmlns:p14="http://schemas.microsoft.com/office/powerpoint/2010/main" val="342733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29F88-8CA7-405B-B3EB-5F999533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10.15 – 11.00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D218FD4-FA87-4251-861F-FF4C26BFC571}"/>
              </a:ext>
            </a:extLst>
          </p:cNvPr>
          <p:cNvSpPr txBox="1"/>
          <p:nvPr/>
        </p:nvSpPr>
        <p:spPr>
          <a:xfrm>
            <a:off x="1111516" y="1828800"/>
            <a:ext cx="76984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Alle (5) feedbackgroepjes van WE, SW en CE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De rest maakt een planning voor deze week, wat af deze week, wie en wanneer. En werkt verder in groepsverband.</a:t>
            </a:r>
          </a:p>
        </p:txBody>
      </p:sp>
    </p:spTree>
    <p:extLst>
      <p:ext uri="{BB962C8B-B14F-4D97-AF65-F5344CB8AC3E}">
        <p14:creationId xmlns:p14="http://schemas.microsoft.com/office/powerpoint/2010/main" val="460895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29F88-8CA7-405B-B3EB-5F999533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11.15 – 12.15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1D218FD4-FA87-4251-861F-FF4C26BFC571}"/>
              </a:ext>
            </a:extLst>
          </p:cNvPr>
          <p:cNvSpPr txBox="1"/>
          <p:nvPr/>
        </p:nvSpPr>
        <p:spPr>
          <a:xfrm>
            <a:off x="1111516" y="1828800"/>
            <a:ext cx="76984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Alle (8) feedbackgroepjes van VT en LS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De rest maakt een planning voor deze week, wat af deze week, wie en wanneer. En werkt verder in groepsverband.</a:t>
            </a:r>
          </a:p>
        </p:txBody>
      </p:sp>
    </p:spTree>
    <p:extLst>
      <p:ext uri="{BB962C8B-B14F-4D97-AF65-F5344CB8AC3E}">
        <p14:creationId xmlns:p14="http://schemas.microsoft.com/office/powerpoint/2010/main" val="41139155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6EA1E6-AF09-4B6C-8F92-8F46597C2C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145</Words>
  <Application>Microsoft Office PowerPoint</Application>
  <PresentationFormat>Breedbeeld</PresentationFormat>
  <Paragraphs>34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PowerPoint-presentatie</vt:lpstr>
      <vt:lpstr>Opbouw van vandaag</vt:lpstr>
      <vt:lpstr>10.15 – 11.00</vt:lpstr>
      <vt:lpstr>11.15 – 12.15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Machiel Huizer</cp:lastModifiedBy>
  <cp:revision>4</cp:revision>
  <dcterms:created xsi:type="dcterms:W3CDTF">2021-07-07T07:37:45Z</dcterms:created>
  <dcterms:modified xsi:type="dcterms:W3CDTF">2021-09-20T05:41:51Z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